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00" r:id="rId2"/>
    <p:sldId id="302" r:id="rId3"/>
    <p:sldId id="258" r:id="rId4"/>
    <p:sldId id="259" r:id="rId5"/>
    <p:sldId id="260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81"/>
    <p:restoredTop sz="93958"/>
  </p:normalViewPr>
  <p:slideViewPr>
    <p:cSldViewPr snapToGrid="0" snapToObjects="1">
      <p:cViewPr>
        <p:scale>
          <a:sx n="62" d="100"/>
          <a:sy n="62" d="100"/>
        </p:scale>
        <p:origin x="15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D6BD8-6C93-1649-AE58-800673621B93}" type="datetimeFigureOut">
              <a:rPr lang="en-US" smtClean="0"/>
              <a:t>3/6/19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2F5E2-960C-E44A-8E8F-8586DA5DAE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148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4341B-3C4D-C84B-9357-EBF1ACE3B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6DD4D3-E2B6-5848-B088-ED6804966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E466E-56C9-0142-AD57-EFE71965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3127-3D20-634A-9A8E-8350D51C67BF}" type="datetimeFigureOut">
              <a:rPr lang="en-US" smtClean="0"/>
              <a:t>3/6/19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22A64-6DE9-DB4A-95C8-0A271E2D0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E5189-2922-3D49-8286-AAABA96A2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92BE-6404-0B45-9F17-AC3C26CD0D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201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B180C-F923-AC47-B937-6D4BC8966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D50D65-2230-DA42-BA5B-DB268872F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783EE-65CE-8F4F-BBA9-2DDF38A16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3127-3D20-634A-9A8E-8350D51C67BF}" type="datetimeFigureOut">
              <a:rPr lang="en-US" smtClean="0"/>
              <a:t>3/6/19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46EE8-959F-1645-986E-71BA5D36F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8E1CD-FBFF-904F-A371-18EB7B5AF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92BE-6404-0B45-9F17-AC3C26CD0D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80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540CF8-1647-3641-A880-2487463F42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492CC4-6A5A-834A-9389-11EB879B9E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E9153-3232-A942-9756-3600373CF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3127-3D20-634A-9A8E-8350D51C67BF}" type="datetimeFigureOut">
              <a:rPr lang="en-US" smtClean="0"/>
              <a:t>3/6/19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BEA17-BC5A-0348-AB59-C701194BC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722CB-EDC2-2444-B356-82D19EC66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92BE-6404-0B45-9F17-AC3C26CD0D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228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1CB93-CF1A-8B48-981A-74FF00ACA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1368C-C143-CF49-9CFE-A1EF6E164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756B1-1767-7F47-A97A-A00C9F535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3127-3D20-634A-9A8E-8350D51C67BF}" type="datetimeFigureOut">
              <a:rPr lang="en-US" smtClean="0"/>
              <a:t>3/6/19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5EAAA-9708-4A4C-A3C3-3372A557D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FE55-8BA3-5845-9D1D-D71D25275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92BE-6404-0B45-9F17-AC3C26CD0D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37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7D2CE-DE88-8748-A33A-77A28A181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0C454B-1127-6348-AECE-E67017409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26795-5100-6E45-9231-B1F828401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3127-3D20-634A-9A8E-8350D51C67BF}" type="datetimeFigureOut">
              <a:rPr lang="en-US" smtClean="0"/>
              <a:t>3/6/19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2DBBC-E397-0E47-9FDA-21EB65827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DE161-BFD7-7F4E-BA44-8CE29582C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92BE-6404-0B45-9F17-AC3C26CD0D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631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84F08-9E2C-C244-A6F3-A1F4C3534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0BF5F-8081-FA44-B459-18E35F8B7C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DFBF5B-1FD5-3246-AF57-D58F72562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3D666-94E9-8246-8A2B-B61FE2072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3127-3D20-634A-9A8E-8350D51C67BF}" type="datetimeFigureOut">
              <a:rPr lang="en-US" smtClean="0"/>
              <a:t>3/6/19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8D226-9FF9-D741-94FD-9296A2F2A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2EC596-CD5B-8B4D-A911-424CE8D91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92BE-6404-0B45-9F17-AC3C26CD0D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778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C24C1-5AC7-7642-A711-840298F3C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B90C8-52CC-894E-9AB5-20D7A0D5D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D9BA40-F933-634A-9519-6E8FAF15A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81F8A4-C77A-374F-B907-FE489463A8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52B38B-7B85-E84A-89E0-88F8E094A2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891E06-4480-D841-8CAB-97C80B77E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3127-3D20-634A-9A8E-8350D51C67BF}" type="datetimeFigureOut">
              <a:rPr lang="en-US" smtClean="0"/>
              <a:t>3/6/19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250D8A-F989-D447-A3FE-2C7468FD1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685C1E-E0ED-D643-9458-2F09CD13D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92BE-6404-0B45-9F17-AC3C26CD0D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7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86EE7-110F-C446-B405-465057F5C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4D9118-43EA-DF4F-B11A-052DB710B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3127-3D20-634A-9A8E-8350D51C67BF}" type="datetimeFigureOut">
              <a:rPr lang="en-US" smtClean="0"/>
              <a:t>3/6/19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08B487-D129-2A40-92B2-51BD017EF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B97998-4985-3C40-BF04-525126A22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92BE-6404-0B45-9F17-AC3C26CD0D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26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781D4E-0A09-AD49-A5AB-0595CC2F1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3127-3D20-634A-9A8E-8350D51C67BF}" type="datetimeFigureOut">
              <a:rPr lang="en-US" smtClean="0"/>
              <a:t>3/6/19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FB81BF-1FBD-F748-BD29-CBDB917D7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230C51-A304-C746-8B08-B4F74EB3D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92BE-6404-0B45-9F17-AC3C26CD0D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90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2C4FC-E4A2-484A-A92A-0C88E16B1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987EF-C93A-B74F-8568-7382CDF82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860E6B-4A87-604A-830F-F265DDD03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6A6D10-7287-0540-A384-04E0D3DAA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3127-3D20-634A-9A8E-8350D51C67BF}" type="datetimeFigureOut">
              <a:rPr lang="en-US" smtClean="0"/>
              <a:t>3/6/19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FBA41-C961-AE43-8DC3-535D11C5D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774F3-11A2-DE43-AE46-3C35C69F4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92BE-6404-0B45-9F17-AC3C26CD0D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29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C1352-576E-BA4C-BB01-3F17F598E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4E4838-692D-EF48-8867-6E464F7DDA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DB6325-5919-A74E-BF49-197EA6A75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DFBD7-9690-684D-B988-0D6214F68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3127-3D20-634A-9A8E-8350D51C67BF}" type="datetimeFigureOut">
              <a:rPr lang="en-US" smtClean="0"/>
              <a:t>3/6/19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ACD03-EABA-0742-85A3-5C9A8E136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9FBD3E-7B25-EF4C-A078-A89CD5504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C92BE-6404-0B45-9F17-AC3C26CD0D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76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4BF2EB-4B55-3642-81B7-51029CFB5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317D7-8D67-F442-89BC-53138979A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FA29A-52A2-C749-A9D5-3A1C53B25D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B3127-3D20-634A-9A8E-8350D51C67BF}" type="datetimeFigureOut">
              <a:rPr lang="en-US" smtClean="0"/>
              <a:t>3/6/19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F5D7D-50B1-7649-994A-EC25942CC8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CE78E-A516-0049-AC88-7EE6DE788E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C92BE-6404-0B45-9F17-AC3C26CD0D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956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ADB5F63-F683-E140-AF35-3C3D7F77E0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8964" y="0"/>
            <a:ext cx="8383152" cy="6858000"/>
          </a:xfrm>
        </p:spPr>
      </p:pic>
    </p:spTree>
    <p:extLst>
      <p:ext uri="{BB962C8B-B14F-4D97-AF65-F5344CB8AC3E}">
        <p14:creationId xmlns:p14="http://schemas.microsoft.com/office/powerpoint/2010/main" val="2133552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26C54-2A21-B946-928C-BF3B756E7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want to let the Scottish Government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CC669-3495-AB40-AF55-8E7360B07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5" y="1825625"/>
            <a:ext cx="11187545" cy="4351338"/>
          </a:xfrm>
        </p:spPr>
        <p:txBody>
          <a:bodyPr>
            <a:noAutofit/>
          </a:bodyPr>
          <a:lstStyle/>
          <a:p>
            <a:r>
              <a:rPr lang="en-US" dirty="0"/>
              <a:t>There is a gap between primary and secondary schools in relation to wellbeing</a:t>
            </a:r>
          </a:p>
          <a:p>
            <a:r>
              <a:rPr lang="en-US" dirty="0"/>
              <a:t>Need to focus on wellbeing not attainment</a:t>
            </a:r>
          </a:p>
          <a:p>
            <a:r>
              <a:rPr lang="en-US" dirty="0"/>
              <a:t>Poverty is political – we can mitigate the effects of poverty but we need to redistribute resources</a:t>
            </a:r>
          </a:p>
          <a:p>
            <a:r>
              <a:rPr lang="en-US" dirty="0"/>
              <a:t>Don’t pathologise by focusing on ACEs – sort the structural issues</a:t>
            </a:r>
          </a:p>
          <a:p>
            <a:r>
              <a:rPr lang="en-US" dirty="0"/>
              <a:t>We need holistic ‘joined-up’ thinking – communities, families and schools</a:t>
            </a:r>
          </a:p>
          <a:p>
            <a:r>
              <a:rPr lang="en-US" dirty="0"/>
              <a:t>Looking beyond literacy and numeracy to raise attainment</a:t>
            </a:r>
          </a:p>
          <a:p>
            <a:r>
              <a:rPr lang="en-US" dirty="0"/>
              <a:t>Be better at listening</a:t>
            </a:r>
          </a:p>
          <a:p>
            <a:r>
              <a:rPr lang="en-US" dirty="0"/>
              <a:t>Consider how we assess schools – it’s not all about attainment</a:t>
            </a:r>
          </a:p>
        </p:txBody>
      </p:sp>
    </p:spTree>
    <p:extLst>
      <p:ext uri="{BB962C8B-B14F-4D97-AF65-F5344CB8AC3E}">
        <p14:creationId xmlns:p14="http://schemas.microsoft.com/office/powerpoint/2010/main" val="3960078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1A45C2-EB9C-404B-8158-CCD87B750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900" dirty="0"/>
              <a:t>Children and Young People having a sense of belonging is key</a:t>
            </a:r>
          </a:p>
          <a:p>
            <a:r>
              <a:rPr lang="en-US" sz="3900" dirty="0"/>
              <a:t>Positive relationships and a sense of agency will benefit all young people</a:t>
            </a:r>
          </a:p>
          <a:p>
            <a:r>
              <a:rPr lang="en-US" sz="3900" dirty="0"/>
              <a:t>Inequality is a human rights issue</a:t>
            </a:r>
          </a:p>
          <a:p>
            <a:r>
              <a:rPr lang="en-US" sz="3900" dirty="0"/>
              <a:t>The need to act and to be ‘fierce champions’ for CYP</a:t>
            </a:r>
          </a:p>
          <a:p>
            <a:r>
              <a:rPr lang="en-US" sz="3900" dirty="0"/>
              <a:t>Happiness, care, understanding – but acknowledge there is already a lot of positive work going on in schools</a:t>
            </a:r>
          </a:p>
          <a:p>
            <a:r>
              <a:rPr lang="en-US" sz="3900" dirty="0"/>
              <a:t>The ‘small stuff’ really matters</a:t>
            </a:r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860E0C1-ACC1-5F48-A270-242684FFD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Main message</a:t>
            </a:r>
          </a:p>
        </p:txBody>
      </p:sp>
    </p:spTree>
    <p:extLst>
      <p:ext uri="{BB962C8B-B14F-4D97-AF65-F5344CB8AC3E}">
        <p14:creationId xmlns:p14="http://schemas.microsoft.com/office/powerpoint/2010/main" val="2544152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A7E99-A324-CA4D-83B3-290CAD5BE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1594140"/>
            <a:ext cx="11575472" cy="4351338"/>
          </a:xfrm>
        </p:spPr>
        <p:txBody>
          <a:bodyPr>
            <a:noAutofit/>
          </a:bodyPr>
          <a:lstStyle/>
          <a:p>
            <a:r>
              <a:rPr lang="en-US" sz="3600" dirty="0"/>
              <a:t>Listen more to young people</a:t>
            </a:r>
          </a:p>
          <a:p>
            <a:r>
              <a:rPr lang="en-US" sz="3600" dirty="0"/>
              <a:t>Add ‘sense of belonging’ to organization’s aims</a:t>
            </a:r>
          </a:p>
          <a:p>
            <a:r>
              <a:rPr lang="en-US" sz="3600" dirty="0"/>
              <a:t>Think about language</a:t>
            </a:r>
          </a:p>
          <a:p>
            <a:r>
              <a:rPr lang="en-US" sz="3600" dirty="0"/>
              <a:t>Challenge structural inequality but focus on smiles, kindness, care and love – no resource required</a:t>
            </a:r>
          </a:p>
          <a:p>
            <a:r>
              <a:rPr lang="en-US" sz="3600" dirty="0"/>
              <a:t>Keep making connections in practice and read more, make the connections in research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9BFBA3F-6177-8446-82A2-05964B975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Change in practice</a:t>
            </a:r>
          </a:p>
        </p:txBody>
      </p:sp>
    </p:spTree>
    <p:extLst>
      <p:ext uri="{BB962C8B-B14F-4D97-AF65-F5344CB8AC3E}">
        <p14:creationId xmlns:p14="http://schemas.microsoft.com/office/powerpoint/2010/main" val="147140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DF693-4056-9C46-A58E-E6C8A96C4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3 of the Keynote speakers asked us to close our eyes and think about…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BF2DD8-8DE0-F448-B140-CB8E6B86F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2211"/>
          </a:xfrm>
        </p:spPr>
        <p:txBody>
          <a:bodyPr>
            <a:normAutofit/>
          </a:bodyPr>
          <a:lstStyle/>
          <a:p>
            <a:endParaRPr lang="en-US" sz="3600" dirty="0"/>
          </a:p>
          <a:p>
            <a:r>
              <a:rPr lang="en-US" sz="3600" dirty="0"/>
              <a:t>Belonging</a:t>
            </a:r>
          </a:p>
          <a:p>
            <a:r>
              <a:rPr lang="en-US" sz="3600" dirty="0"/>
              <a:t>Transition</a:t>
            </a:r>
          </a:p>
          <a:p>
            <a:r>
              <a:rPr lang="en-US" sz="3600" dirty="0"/>
              <a:t>Care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dirty="0"/>
              <a:t>By getting in touch with what these mean to us can we start to get a better idea about what they mean for young people?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388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4BBEA9-72F5-4044-9DB8-E1E2EC234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817" y="596611"/>
            <a:ext cx="10924309" cy="5721061"/>
          </a:xfrm>
        </p:spPr>
        <p:txBody>
          <a:bodyPr>
            <a:noAutofit/>
          </a:bodyPr>
          <a:lstStyle/>
          <a:p>
            <a:r>
              <a:rPr lang="en-US" sz="4000" dirty="0"/>
              <a:t>What we all have in common</a:t>
            </a:r>
          </a:p>
          <a:p>
            <a:r>
              <a:rPr lang="en-US" sz="4000" dirty="0"/>
              <a:t>As professionals, policy-makers, academics how can we hold on to that memory of our younger selves and allow it to surface and shape our work?</a:t>
            </a:r>
          </a:p>
          <a:p>
            <a:r>
              <a:rPr lang="en-US" sz="4000" dirty="0"/>
              <a:t>Do we over-complicate and create distance in attempts to be ‘professional’ or ‘objective’?</a:t>
            </a:r>
          </a:p>
          <a:p>
            <a:r>
              <a:rPr lang="en-US" sz="4000" dirty="0"/>
              <a:t>How important is it that as adults we have a sense of belonging in our workplace?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03904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329</Words>
  <Application>Microsoft Macintosh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What do we want to let the Scottish Government know?</vt:lpstr>
      <vt:lpstr>Main message</vt:lpstr>
      <vt:lpstr>Change in practice</vt:lpstr>
      <vt:lpstr>3 of the Keynote speakers asked us to close our eyes and think about…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Poverty</dc:title>
  <dc:creator>Microsoft Office User</dc:creator>
  <cp:lastModifiedBy>Microsoft Office User</cp:lastModifiedBy>
  <cp:revision>12</cp:revision>
  <dcterms:created xsi:type="dcterms:W3CDTF">2018-11-08T14:57:52Z</dcterms:created>
  <dcterms:modified xsi:type="dcterms:W3CDTF">2019-03-06T22:06:35Z</dcterms:modified>
</cp:coreProperties>
</file>