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00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/>
    <p:restoredTop sz="94541"/>
  </p:normalViewPr>
  <p:slideViewPr>
    <p:cSldViewPr snapToGrid="0" snapToObjects="1">
      <p:cViewPr varScale="1">
        <p:scale>
          <a:sx n="107" d="100"/>
          <a:sy n="107" d="100"/>
        </p:scale>
        <p:origin x="19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D6BD8-6C93-1649-AE58-800673621B93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2F5E2-960C-E44A-8E8F-8586DA5DA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4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341B-3C4D-C84B-9357-EBF1ACE3B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6DD4D3-E2B6-5848-B088-ED6804966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E466E-56C9-0142-AD57-EFE71965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22A64-6DE9-DB4A-95C8-0A271E2D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E5189-2922-3D49-8286-AAABA96A2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0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180C-F923-AC47-B937-6D4BC8966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50D65-2230-DA42-BA5B-DB268872F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783EE-65CE-8F4F-BBA9-2DDF38A1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46EE8-959F-1645-986E-71BA5D36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8E1CD-FBFF-904F-A371-18EB7B5A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0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540CF8-1647-3641-A880-2487463F4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492CC4-6A5A-834A-9389-11EB879B9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E9153-3232-A942-9756-3600373C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BEA17-BC5A-0348-AB59-C701194BC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722CB-EDC2-2444-B356-82D19EC6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1CB93-CF1A-8B48-981A-74FF00AC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1368C-C143-CF49-9CFE-A1EF6E164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756B1-1767-7F47-A97A-A00C9F53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5EAAA-9708-4A4C-A3C3-3372A557D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FE55-8BA3-5845-9D1D-D71D25275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7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D2CE-DE88-8748-A33A-77A28A181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C454B-1127-6348-AECE-E67017409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26795-5100-6E45-9231-B1F82840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2DBBC-E397-0E47-9FDA-21EB65827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DE161-BFD7-7F4E-BA44-8CE29582C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3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84F08-9E2C-C244-A6F3-A1F4C3534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0BF5F-8081-FA44-B459-18E35F8B7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DFBF5B-1FD5-3246-AF57-D58F72562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3D666-94E9-8246-8A2B-B61FE2072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8D226-9FF9-D741-94FD-9296A2F2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EC596-CD5B-8B4D-A911-424CE8D9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7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C24C1-5AC7-7642-A711-840298F3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B90C8-52CC-894E-9AB5-20D7A0D5D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9BA40-F933-634A-9519-6E8FAF15A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81F8A4-C77A-374F-B907-FE489463A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52B38B-7B85-E84A-89E0-88F8E094A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891E06-4480-D841-8CAB-97C80B77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250D8A-F989-D447-A3FE-2C7468FD1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685C1E-E0ED-D643-9458-2F09CD13D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7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86EE7-110F-C446-B405-465057F5C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4D9118-43EA-DF4F-B11A-052DB710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8B487-D129-2A40-92B2-51BD017E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97998-4985-3C40-BF04-525126A2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6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781D4E-0A09-AD49-A5AB-0595CC2F1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B81BF-1FBD-F748-BD29-CBDB917D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30C51-A304-C746-8B08-B4F74EB3D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0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2C4FC-E4A2-484A-A92A-0C88E16B1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987EF-C93A-B74F-8568-7382CDF8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60E6B-4A87-604A-830F-F265DDD03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A6D10-7287-0540-A384-04E0D3DA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BA41-C961-AE43-8DC3-535D11C5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774F3-11A2-DE43-AE46-3C35C69F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9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C1352-576E-BA4C-BB01-3F17F598E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4E4838-692D-EF48-8867-6E464F7DDA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B6325-5919-A74E-BF49-197EA6A75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DFBD7-9690-684D-B988-0D6214F6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ACD03-EABA-0742-85A3-5C9A8E136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FBD3E-7B25-EF4C-A078-A89CD550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6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BF2EB-4B55-3642-81B7-51029CFB5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317D7-8D67-F442-89BC-53138979A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FA29A-52A2-C749-A9D5-3A1C53B25D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B3127-3D20-634A-9A8E-8350D51C67BF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F5D7D-50B1-7649-994A-EC25942CC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CE78E-A516-0049-AC88-7EE6DE788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C92BE-6404-0B45-9F17-AC3C26CD0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5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C5095-BA79-D843-8661-0E95DDC7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Seminar 2 November 8</a:t>
            </a:r>
            <a:r>
              <a:rPr lang="en-US" baseline="30000" dirty="0"/>
              <a:t>th</a:t>
            </a:r>
            <a:r>
              <a:rPr lang="en-US" dirty="0"/>
              <a:t> Edinburgh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DCAEB-C455-2E45-8DBC-BC9390411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46" y="142186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Jane Callaghan </a:t>
            </a:r>
            <a:r>
              <a:rPr lang="en-US" dirty="0"/>
              <a:t>– ‘Beyond the magic number4: Challenging ACES orthodoxy’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Louise Marryat </a:t>
            </a:r>
            <a:r>
              <a:rPr lang="en-US" dirty="0"/>
              <a:t>– ‘You can’t leave your background at the school gate’: Primary schools and the amplification of social difference in child mental health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Matt Smith </a:t>
            </a:r>
            <a:r>
              <a:rPr lang="en-US" dirty="0"/>
              <a:t>and </a:t>
            </a:r>
            <a:r>
              <a:rPr lang="en-US" b="1" dirty="0"/>
              <a:t>Sarah Ogden </a:t>
            </a:r>
            <a:r>
              <a:rPr lang="en-US" dirty="0"/>
              <a:t>– The Pinkie project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Lee </a:t>
            </a:r>
            <a:r>
              <a:rPr lang="en-US" b="1" dirty="0" err="1"/>
              <a:t>Knifton</a:t>
            </a:r>
            <a:r>
              <a:rPr lang="en-US" b="1" dirty="0"/>
              <a:t>, Michael Smith, Duncan Booker, Trevor </a:t>
            </a:r>
            <a:r>
              <a:rPr lang="en-US" b="1" dirty="0" err="1"/>
              <a:t>Lakey</a:t>
            </a:r>
            <a:r>
              <a:rPr lang="en-US" b="1" dirty="0"/>
              <a:t>, </a:t>
            </a:r>
            <a:r>
              <a:rPr lang="en-US" dirty="0"/>
              <a:t>and </a:t>
            </a:r>
            <a:r>
              <a:rPr lang="en-US" b="1" dirty="0"/>
              <a:t>Linda Irvine</a:t>
            </a:r>
            <a:r>
              <a:rPr lang="en-US" dirty="0"/>
              <a:t> – ‘Resilient cities’, ‘Thriving cities, ACEs and capabilities’, “Thrive Edinburgh’</a:t>
            </a:r>
          </a:p>
        </p:txBody>
      </p:sp>
    </p:spTree>
    <p:extLst>
      <p:ext uri="{BB962C8B-B14F-4D97-AF65-F5344CB8AC3E}">
        <p14:creationId xmlns:p14="http://schemas.microsoft.com/office/powerpoint/2010/main" val="213355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DF693-4056-9C46-A58E-E6C8A96C4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Poverty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A6E61-C264-3244-AB97-F0C298C6B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/>
            <a:r>
              <a:rPr lang="en-US" sz="3600" dirty="0"/>
              <a:t>Poverty, and ACEs and mental health – it’s a complicated relationship</a:t>
            </a:r>
          </a:p>
          <a:p>
            <a:pPr marL="457200" indent="-457200"/>
            <a:endParaRPr lang="en-US" sz="3600" dirty="0"/>
          </a:p>
          <a:p>
            <a:pPr marL="457200" indent="-457200"/>
            <a:r>
              <a:rPr lang="en-US" sz="3600" dirty="0"/>
              <a:t>Development is life-long – ‘riding the waves of change’</a:t>
            </a:r>
          </a:p>
          <a:p>
            <a:pPr marL="457200" indent="-457200"/>
            <a:endParaRPr lang="en-US" sz="3600" dirty="0"/>
          </a:p>
          <a:p>
            <a:pPr marL="457200" indent="-457200"/>
            <a:r>
              <a:rPr lang="en-US" sz="3600" dirty="0"/>
              <a:t>Need to focus on poverty as a structural issue – but there’s more to 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38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36723-D40E-164E-BF9C-613C9AA6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9497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It is complicated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584D5-E22E-2448-9BC5-1E07F87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060"/>
            <a:ext cx="10515600" cy="4351338"/>
          </a:xfrm>
        </p:spPr>
        <p:txBody>
          <a:bodyPr/>
          <a:lstStyle/>
          <a:p>
            <a:r>
              <a:rPr lang="en-US" sz="3600" dirty="0"/>
              <a:t>There are no simple solutions</a:t>
            </a:r>
          </a:p>
          <a:p>
            <a:endParaRPr lang="en-US" sz="3600" dirty="0"/>
          </a:p>
          <a:p>
            <a:r>
              <a:rPr lang="en-US" sz="3600" dirty="0"/>
              <a:t>Off the shelf packages don’t work</a:t>
            </a:r>
          </a:p>
          <a:p>
            <a:endParaRPr lang="en-US" sz="3600" dirty="0"/>
          </a:p>
          <a:p>
            <a:r>
              <a:rPr lang="en-US" sz="3600" dirty="0"/>
              <a:t>Maybe we should think of nurturing capabilities, rather than dealing with the consequences of 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0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AC3E-7E75-104A-84BD-C00E0163C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Relationships and Community matter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11C8D-7E67-AD43-A23B-7CFDFF673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Values led practice</a:t>
            </a:r>
          </a:p>
          <a:p>
            <a:endParaRPr lang="en-US" sz="3600" dirty="0"/>
          </a:p>
          <a:p>
            <a:r>
              <a:rPr lang="en-US" sz="3600" dirty="0"/>
              <a:t>Locus of control and sense of direction</a:t>
            </a:r>
          </a:p>
          <a:p>
            <a:endParaRPr lang="en-US" sz="3600" dirty="0"/>
          </a:p>
          <a:p>
            <a:r>
              <a:rPr lang="en-US" sz="3600" dirty="0"/>
              <a:t>Place based and embedded response</a:t>
            </a:r>
          </a:p>
          <a:p>
            <a:endParaRPr lang="en-US" sz="3600" dirty="0"/>
          </a:p>
          <a:p>
            <a:r>
              <a:rPr lang="en-US" sz="3600" dirty="0"/>
              <a:t>Engagement and belonging, kind cities, kind schools</a:t>
            </a:r>
          </a:p>
        </p:txBody>
      </p:sp>
    </p:spTree>
    <p:extLst>
      <p:ext uri="{BB962C8B-B14F-4D97-AF65-F5344CB8AC3E}">
        <p14:creationId xmlns:p14="http://schemas.microsoft.com/office/powerpoint/2010/main" val="2544152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1F328-DD73-864D-B08D-311A252C5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A7E99-A324-CA4D-83B3-290CAD5BE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Can help, but also raises question – there are still mysteries</a:t>
            </a:r>
          </a:p>
          <a:p>
            <a:endParaRPr lang="en-US" sz="3600" dirty="0"/>
          </a:p>
          <a:p>
            <a:r>
              <a:rPr lang="en-US" sz="3600" dirty="0"/>
              <a:t>We need to evaluate our interventions</a:t>
            </a:r>
          </a:p>
          <a:p>
            <a:endParaRPr lang="en-US" sz="3600" dirty="0"/>
          </a:p>
          <a:p>
            <a:r>
              <a:rPr lang="en-US" sz="3600" dirty="0"/>
              <a:t>Joined up working and thinking is needed</a:t>
            </a:r>
          </a:p>
        </p:txBody>
      </p:sp>
    </p:spTree>
    <p:extLst>
      <p:ext uri="{BB962C8B-B14F-4D97-AF65-F5344CB8AC3E}">
        <p14:creationId xmlns:p14="http://schemas.microsoft.com/office/powerpoint/2010/main" val="1471406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208</Words>
  <Application>Microsoft Macintosh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Seminar 2 November 8th Edinburgh</vt:lpstr>
      <vt:lpstr>Poverty</vt:lpstr>
      <vt:lpstr>It is complicated</vt:lpstr>
      <vt:lpstr>Relationships and Community matter</vt:lpstr>
      <vt:lpstr>Research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</dc:title>
  <dc:creator>Microsoft Office User</dc:creator>
  <cp:lastModifiedBy>Microsoft Office User</cp:lastModifiedBy>
  <cp:revision>5</cp:revision>
  <dcterms:created xsi:type="dcterms:W3CDTF">2018-11-08T14:57:52Z</dcterms:created>
  <dcterms:modified xsi:type="dcterms:W3CDTF">2019-03-05T11:33:56Z</dcterms:modified>
</cp:coreProperties>
</file>