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8" r:id="rId2"/>
  </p:sldMasterIdLst>
  <p:notesMasterIdLst>
    <p:notesMasterId r:id="rId9"/>
  </p:notesMasterIdLst>
  <p:sldIdLst>
    <p:sldId id="256" r:id="rId3"/>
    <p:sldId id="269" r:id="rId4"/>
    <p:sldId id="257" r:id="rId5"/>
    <p:sldId id="262" r:id="rId6"/>
    <p:sldId id="268" r:id="rId7"/>
    <p:sldId id="270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1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F52E5-C4C7-42FB-A7B3-AED2140E5F4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353EEE-EA00-4E12-ADA0-7B421F51A432}">
      <dgm:prSet phldrT="[Text]"/>
      <dgm:spPr/>
      <dgm:t>
        <a:bodyPr/>
        <a:lstStyle/>
        <a:p>
          <a:r>
            <a:rPr lang="en-GB" dirty="0" smtClean="0"/>
            <a:t>Policy Makers</a:t>
          </a:r>
          <a:endParaRPr lang="en-GB" dirty="0"/>
        </a:p>
      </dgm:t>
    </dgm:pt>
    <dgm:pt modelId="{04D040E1-8C79-4633-B584-839DC794157F}" type="parTrans" cxnId="{5A03F4B2-0500-43D5-9221-EDF04BB45467}">
      <dgm:prSet/>
      <dgm:spPr/>
      <dgm:t>
        <a:bodyPr/>
        <a:lstStyle/>
        <a:p>
          <a:endParaRPr lang="en-GB"/>
        </a:p>
      </dgm:t>
    </dgm:pt>
    <dgm:pt modelId="{C09EEBBD-15A0-4E04-A65E-36159591C660}" type="sibTrans" cxnId="{5A03F4B2-0500-43D5-9221-EDF04BB45467}">
      <dgm:prSet/>
      <dgm:spPr/>
      <dgm:t>
        <a:bodyPr/>
        <a:lstStyle/>
        <a:p>
          <a:endParaRPr lang="en-GB"/>
        </a:p>
      </dgm:t>
    </dgm:pt>
    <dgm:pt modelId="{21625D56-880A-4059-B67A-5CF93F256DF1}">
      <dgm:prSet phldrT="[Text]"/>
      <dgm:spPr/>
      <dgm:t>
        <a:bodyPr/>
        <a:lstStyle/>
        <a:p>
          <a:r>
            <a:rPr lang="en-GB" dirty="0" smtClean="0"/>
            <a:t>Developers</a:t>
          </a:r>
          <a:endParaRPr lang="en-GB" dirty="0"/>
        </a:p>
      </dgm:t>
    </dgm:pt>
    <dgm:pt modelId="{D6FCB567-0694-4BAE-8C82-D5D0F1543CB2}" type="parTrans" cxnId="{037B98E3-0C2C-4939-A086-9233DC955EF4}">
      <dgm:prSet/>
      <dgm:spPr/>
      <dgm:t>
        <a:bodyPr/>
        <a:lstStyle/>
        <a:p>
          <a:endParaRPr lang="en-GB"/>
        </a:p>
      </dgm:t>
    </dgm:pt>
    <dgm:pt modelId="{A56488DF-07FC-4786-9EDE-E84CF9699686}" type="sibTrans" cxnId="{037B98E3-0C2C-4939-A086-9233DC955EF4}">
      <dgm:prSet/>
      <dgm:spPr/>
      <dgm:t>
        <a:bodyPr/>
        <a:lstStyle/>
        <a:p>
          <a:endParaRPr lang="en-GB"/>
        </a:p>
      </dgm:t>
    </dgm:pt>
    <dgm:pt modelId="{9B83BC5B-E65C-4199-BE86-EA81BA97772F}">
      <dgm:prSet phldrT="[Text]"/>
      <dgm:spPr/>
      <dgm:t>
        <a:bodyPr/>
        <a:lstStyle/>
        <a:p>
          <a:r>
            <a:rPr lang="en-GB" dirty="0" smtClean="0"/>
            <a:t>The People</a:t>
          </a:r>
          <a:endParaRPr lang="en-GB" dirty="0"/>
        </a:p>
      </dgm:t>
    </dgm:pt>
    <dgm:pt modelId="{7CD8491B-ABB5-419C-83D8-F454C8B19182}" type="parTrans" cxnId="{F4532830-CF6A-4994-83F5-CAE81232BB74}">
      <dgm:prSet/>
      <dgm:spPr/>
      <dgm:t>
        <a:bodyPr/>
        <a:lstStyle/>
        <a:p>
          <a:endParaRPr lang="en-GB"/>
        </a:p>
      </dgm:t>
    </dgm:pt>
    <dgm:pt modelId="{64D9ADEC-AC2E-41CA-A9FD-55E8663F49EF}" type="sibTrans" cxnId="{F4532830-CF6A-4994-83F5-CAE81232BB74}">
      <dgm:prSet/>
      <dgm:spPr/>
      <dgm:t>
        <a:bodyPr/>
        <a:lstStyle/>
        <a:p>
          <a:endParaRPr lang="en-GB"/>
        </a:p>
      </dgm:t>
    </dgm:pt>
    <dgm:pt modelId="{4D7AB76D-4BAD-4AB0-9B03-87143D1EB5D7}">
      <dgm:prSet phldrT="[Text]"/>
      <dgm:spPr/>
      <dgm:t>
        <a:bodyPr/>
        <a:lstStyle/>
        <a:p>
          <a:r>
            <a:rPr lang="en-GB" dirty="0" smtClean="0"/>
            <a:t>Service Providers</a:t>
          </a:r>
          <a:endParaRPr lang="en-GB" dirty="0"/>
        </a:p>
      </dgm:t>
    </dgm:pt>
    <dgm:pt modelId="{6E160CAC-04C5-424B-9CF4-D077CD3E3BA2}" type="parTrans" cxnId="{96EF1D20-A008-4429-88EC-EF8BC274CB55}">
      <dgm:prSet/>
      <dgm:spPr/>
      <dgm:t>
        <a:bodyPr/>
        <a:lstStyle/>
        <a:p>
          <a:endParaRPr lang="en-GB"/>
        </a:p>
      </dgm:t>
    </dgm:pt>
    <dgm:pt modelId="{129BD947-C303-43A7-BDF3-3648ED0FC6F2}" type="sibTrans" cxnId="{96EF1D20-A008-4429-88EC-EF8BC274CB55}">
      <dgm:prSet/>
      <dgm:spPr/>
      <dgm:t>
        <a:bodyPr/>
        <a:lstStyle/>
        <a:p>
          <a:endParaRPr lang="en-GB"/>
        </a:p>
      </dgm:t>
    </dgm:pt>
    <dgm:pt modelId="{9D5E2085-2FB1-4720-811D-1EADC68B7C00}" type="pres">
      <dgm:prSet presAssocID="{3F7F52E5-C4C7-42FB-A7B3-AED2140E5F4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F37781-84B7-4609-AA17-A4F54C749CD1}" type="pres">
      <dgm:prSet presAssocID="{3F7F52E5-C4C7-42FB-A7B3-AED2140E5F4E}" presName="children" presStyleCnt="0"/>
      <dgm:spPr/>
    </dgm:pt>
    <dgm:pt modelId="{084C97D3-6EF0-4900-BBFA-EBD3C57C1372}" type="pres">
      <dgm:prSet presAssocID="{3F7F52E5-C4C7-42FB-A7B3-AED2140E5F4E}" presName="childPlaceholder" presStyleCnt="0"/>
      <dgm:spPr/>
    </dgm:pt>
    <dgm:pt modelId="{4F96A7CB-AEE1-4E2D-A6DC-3CF48A4638F4}" type="pres">
      <dgm:prSet presAssocID="{3F7F52E5-C4C7-42FB-A7B3-AED2140E5F4E}" presName="circle" presStyleCnt="0"/>
      <dgm:spPr/>
    </dgm:pt>
    <dgm:pt modelId="{EAF9D7D5-60A2-49DB-9CB8-356F020A0090}" type="pres">
      <dgm:prSet presAssocID="{3F7F52E5-C4C7-42FB-A7B3-AED2140E5F4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F80E9C-64F6-4335-83AF-C61D3CA21F65}" type="pres">
      <dgm:prSet presAssocID="{3F7F52E5-C4C7-42FB-A7B3-AED2140E5F4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1A779E-E5DB-44BD-B401-62631BD332F5}" type="pres">
      <dgm:prSet presAssocID="{3F7F52E5-C4C7-42FB-A7B3-AED2140E5F4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F7CAEE-1D69-4449-8498-31CFB150A784}" type="pres">
      <dgm:prSet presAssocID="{3F7F52E5-C4C7-42FB-A7B3-AED2140E5F4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7EEDD4-B0E8-4705-AADC-513860DC6F25}" type="pres">
      <dgm:prSet presAssocID="{3F7F52E5-C4C7-42FB-A7B3-AED2140E5F4E}" presName="quadrantPlaceholder" presStyleCnt="0"/>
      <dgm:spPr/>
    </dgm:pt>
    <dgm:pt modelId="{51878BFC-0D7D-4322-A4F8-F9A7A39D5FEC}" type="pres">
      <dgm:prSet presAssocID="{3F7F52E5-C4C7-42FB-A7B3-AED2140E5F4E}" presName="center1" presStyleLbl="fgShp" presStyleIdx="0" presStyleCnt="2"/>
      <dgm:spPr/>
    </dgm:pt>
    <dgm:pt modelId="{8821AA1C-440F-4157-92D2-BBDAEDD9E2ED}" type="pres">
      <dgm:prSet presAssocID="{3F7F52E5-C4C7-42FB-A7B3-AED2140E5F4E}" presName="center2" presStyleLbl="fgShp" presStyleIdx="1" presStyleCnt="2"/>
      <dgm:spPr/>
    </dgm:pt>
  </dgm:ptLst>
  <dgm:cxnLst>
    <dgm:cxn modelId="{3041715D-A8E1-466D-A45E-A60453C3F5B5}" type="presOf" srcId="{3F7F52E5-C4C7-42FB-A7B3-AED2140E5F4E}" destId="{9D5E2085-2FB1-4720-811D-1EADC68B7C00}" srcOrd="0" destOrd="0" presId="urn:microsoft.com/office/officeart/2005/8/layout/cycle4"/>
    <dgm:cxn modelId="{037B98E3-0C2C-4939-A086-9233DC955EF4}" srcId="{3F7F52E5-C4C7-42FB-A7B3-AED2140E5F4E}" destId="{21625D56-880A-4059-B67A-5CF93F256DF1}" srcOrd="1" destOrd="0" parTransId="{D6FCB567-0694-4BAE-8C82-D5D0F1543CB2}" sibTransId="{A56488DF-07FC-4786-9EDE-E84CF9699686}"/>
    <dgm:cxn modelId="{4B78EFD9-BC64-4824-B024-22B7DC7D8B8C}" type="presOf" srcId="{9B83BC5B-E65C-4199-BE86-EA81BA97772F}" destId="{0D1A779E-E5DB-44BD-B401-62631BD332F5}" srcOrd="0" destOrd="0" presId="urn:microsoft.com/office/officeart/2005/8/layout/cycle4"/>
    <dgm:cxn modelId="{41D1C2AC-FBA9-463C-AA8D-1A7248CA13AD}" type="presOf" srcId="{4D7AB76D-4BAD-4AB0-9B03-87143D1EB5D7}" destId="{33F7CAEE-1D69-4449-8498-31CFB150A784}" srcOrd="0" destOrd="0" presId="urn:microsoft.com/office/officeart/2005/8/layout/cycle4"/>
    <dgm:cxn modelId="{5A03F4B2-0500-43D5-9221-EDF04BB45467}" srcId="{3F7F52E5-C4C7-42FB-A7B3-AED2140E5F4E}" destId="{AD353EEE-EA00-4E12-ADA0-7B421F51A432}" srcOrd="0" destOrd="0" parTransId="{04D040E1-8C79-4633-B584-839DC794157F}" sibTransId="{C09EEBBD-15A0-4E04-A65E-36159591C660}"/>
    <dgm:cxn modelId="{F4532830-CF6A-4994-83F5-CAE81232BB74}" srcId="{3F7F52E5-C4C7-42FB-A7B3-AED2140E5F4E}" destId="{9B83BC5B-E65C-4199-BE86-EA81BA97772F}" srcOrd="2" destOrd="0" parTransId="{7CD8491B-ABB5-419C-83D8-F454C8B19182}" sibTransId="{64D9ADEC-AC2E-41CA-A9FD-55E8663F49EF}"/>
    <dgm:cxn modelId="{97AC58D3-DB9F-47E4-942E-3811171C146F}" type="presOf" srcId="{21625D56-880A-4059-B67A-5CF93F256DF1}" destId="{7AF80E9C-64F6-4335-83AF-C61D3CA21F65}" srcOrd="0" destOrd="0" presId="urn:microsoft.com/office/officeart/2005/8/layout/cycle4"/>
    <dgm:cxn modelId="{96EF1D20-A008-4429-88EC-EF8BC274CB55}" srcId="{3F7F52E5-C4C7-42FB-A7B3-AED2140E5F4E}" destId="{4D7AB76D-4BAD-4AB0-9B03-87143D1EB5D7}" srcOrd="3" destOrd="0" parTransId="{6E160CAC-04C5-424B-9CF4-D077CD3E3BA2}" sibTransId="{129BD947-C303-43A7-BDF3-3648ED0FC6F2}"/>
    <dgm:cxn modelId="{EE5826C8-ED95-4455-A717-DCAE69DC1295}" type="presOf" srcId="{AD353EEE-EA00-4E12-ADA0-7B421F51A432}" destId="{EAF9D7D5-60A2-49DB-9CB8-356F020A0090}" srcOrd="0" destOrd="0" presId="urn:microsoft.com/office/officeart/2005/8/layout/cycle4"/>
    <dgm:cxn modelId="{15669747-27A4-4BD1-9056-AB2826EC531D}" type="presParOf" srcId="{9D5E2085-2FB1-4720-811D-1EADC68B7C00}" destId="{50F37781-84B7-4609-AA17-A4F54C749CD1}" srcOrd="0" destOrd="0" presId="urn:microsoft.com/office/officeart/2005/8/layout/cycle4"/>
    <dgm:cxn modelId="{6138AA1B-4DA0-446C-8F9C-69AC41A26DA8}" type="presParOf" srcId="{50F37781-84B7-4609-AA17-A4F54C749CD1}" destId="{084C97D3-6EF0-4900-BBFA-EBD3C57C1372}" srcOrd="0" destOrd="0" presId="urn:microsoft.com/office/officeart/2005/8/layout/cycle4"/>
    <dgm:cxn modelId="{5CBAE0F2-D8FD-4935-A43A-80390CDDC3E3}" type="presParOf" srcId="{9D5E2085-2FB1-4720-811D-1EADC68B7C00}" destId="{4F96A7CB-AEE1-4E2D-A6DC-3CF48A4638F4}" srcOrd="1" destOrd="0" presId="urn:microsoft.com/office/officeart/2005/8/layout/cycle4"/>
    <dgm:cxn modelId="{EC5595A7-0EFA-4ED8-8C59-8753D9DBDD77}" type="presParOf" srcId="{4F96A7CB-AEE1-4E2D-A6DC-3CF48A4638F4}" destId="{EAF9D7D5-60A2-49DB-9CB8-356F020A0090}" srcOrd="0" destOrd="0" presId="urn:microsoft.com/office/officeart/2005/8/layout/cycle4"/>
    <dgm:cxn modelId="{B7AA151F-457D-4134-BAC1-287A359CFF43}" type="presParOf" srcId="{4F96A7CB-AEE1-4E2D-A6DC-3CF48A4638F4}" destId="{7AF80E9C-64F6-4335-83AF-C61D3CA21F65}" srcOrd="1" destOrd="0" presId="urn:microsoft.com/office/officeart/2005/8/layout/cycle4"/>
    <dgm:cxn modelId="{D2159CC6-117F-4256-AC50-1E16DD962961}" type="presParOf" srcId="{4F96A7CB-AEE1-4E2D-A6DC-3CF48A4638F4}" destId="{0D1A779E-E5DB-44BD-B401-62631BD332F5}" srcOrd="2" destOrd="0" presId="urn:microsoft.com/office/officeart/2005/8/layout/cycle4"/>
    <dgm:cxn modelId="{872696F8-9FCE-4B0D-AB7C-0352B1A55A42}" type="presParOf" srcId="{4F96A7CB-AEE1-4E2D-A6DC-3CF48A4638F4}" destId="{33F7CAEE-1D69-4449-8498-31CFB150A784}" srcOrd="3" destOrd="0" presId="urn:microsoft.com/office/officeart/2005/8/layout/cycle4"/>
    <dgm:cxn modelId="{F529421C-933C-420D-825A-F5E7D1F97874}" type="presParOf" srcId="{4F96A7CB-AEE1-4E2D-A6DC-3CF48A4638F4}" destId="{327EEDD4-B0E8-4705-AADC-513860DC6F25}" srcOrd="4" destOrd="0" presId="urn:microsoft.com/office/officeart/2005/8/layout/cycle4"/>
    <dgm:cxn modelId="{A4D43AEE-BE61-4102-9BD7-5C3F6CB803A2}" type="presParOf" srcId="{9D5E2085-2FB1-4720-811D-1EADC68B7C00}" destId="{51878BFC-0D7D-4322-A4F8-F9A7A39D5FEC}" srcOrd="2" destOrd="0" presId="urn:microsoft.com/office/officeart/2005/8/layout/cycle4"/>
    <dgm:cxn modelId="{573AB49C-7223-4D4D-9780-F02BAF56DF5C}" type="presParOf" srcId="{9D5E2085-2FB1-4720-811D-1EADC68B7C00}" destId="{8821AA1C-440F-4157-92D2-BBDAEDD9E2E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9D7D5-60A2-49DB-9CB8-356F020A0090}">
      <dsp:nvSpPr>
        <dsp:cNvPr id="0" name=""/>
        <dsp:cNvSpPr/>
      </dsp:nvSpPr>
      <dsp:spPr>
        <a:xfrm>
          <a:off x="1231624" y="295520"/>
          <a:ext cx="2244921" cy="22449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Policy Makers</a:t>
          </a:r>
          <a:endParaRPr lang="en-GB" sz="2200" kern="1200" dirty="0"/>
        </a:p>
      </dsp:txBody>
      <dsp:txXfrm>
        <a:off x="1889146" y="953042"/>
        <a:ext cx="1587399" cy="1587399"/>
      </dsp:txXfrm>
    </dsp:sp>
    <dsp:sp modelId="{7AF80E9C-64F6-4335-83AF-C61D3CA21F65}">
      <dsp:nvSpPr>
        <dsp:cNvPr id="0" name=""/>
        <dsp:cNvSpPr/>
      </dsp:nvSpPr>
      <dsp:spPr>
        <a:xfrm rot="5400000">
          <a:off x="3580237" y="295520"/>
          <a:ext cx="2244921" cy="22449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Developers</a:t>
          </a:r>
          <a:endParaRPr lang="en-GB" sz="2200" kern="1200" dirty="0"/>
        </a:p>
      </dsp:txBody>
      <dsp:txXfrm rot="-5400000">
        <a:off x="3580237" y="953042"/>
        <a:ext cx="1587399" cy="1587399"/>
      </dsp:txXfrm>
    </dsp:sp>
    <dsp:sp modelId="{0D1A779E-E5DB-44BD-B401-62631BD332F5}">
      <dsp:nvSpPr>
        <dsp:cNvPr id="0" name=""/>
        <dsp:cNvSpPr/>
      </dsp:nvSpPr>
      <dsp:spPr>
        <a:xfrm rot="10800000">
          <a:off x="3580237" y="2644133"/>
          <a:ext cx="2244921" cy="22449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The People</a:t>
          </a:r>
          <a:endParaRPr lang="en-GB" sz="2200" kern="1200" dirty="0"/>
        </a:p>
      </dsp:txBody>
      <dsp:txXfrm rot="10800000">
        <a:off x="3580237" y="2644133"/>
        <a:ext cx="1587399" cy="1587399"/>
      </dsp:txXfrm>
    </dsp:sp>
    <dsp:sp modelId="{33F7CAEE-1D69-4449-8498-31CFB150A784}">
      <dsp:nvSpPr>
        <dsp:cNvPr id="0" name=""/>
        <dsp:cNvSpPr/>
      </dsp:nvSpPr>
      <dsp:spPr>
        <a:xfrm rot="16200000">
          <a:off x="1231624" y="2644133"/>
          <a:ext cx="2244921" cy="224492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Service Providers</a:t>
          </a:r>
          <a:endParaRPr lang="en-GB" sz="2200" kern="1200" dirty="0"/>
        </a:p>
      </dsp:txBody>
      <dsp:txXfrm rot="5400000">
        <a:off x="1889146" y="2644133"/>
        <a:ext cx="1587399" cy="1587399"/>
      </dsp:txXfrm>
    </dsp:sp>
    <dsp:sp modelId="{51878BFC-0D7D-4322-A4F8-F9A7A39D5FEC}">
      <dsp:nvSpPr>
        <dsp:cNvPr id="0" name=""/>
        <dsp:cNvSpPr/>
      </dsp:nvSpPr>
      <dsp:spPr>
        <a:xfrm>
          <a:off x="3140844" y="2125676"/>
          <a:ext cx="775094" cy="6739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1AA1C-440F-4157-92D2-BBDAEDD9E2ED}">
      <dsp:nvSpPr>
        <dsp:cNvPr id="0" name=""/>
        <dsp:cNvSpPr/>
      </dsp:nvSpPr>
      <dsp:spPr>
        <a:xfrm rot="10800000">
          <a:off x="3140844" y="2384904"/>
          <a:ext cx="775094" cy="6739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4B26-1735-4054-9094-D7DDA8A9B7EF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E5B89-B912-4932-8C8D-91AABC8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rgbClr val="D47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66578" y="1886850"/>
            <a:ext cx="3877200" cy="96175"/>
            <a:chOff x="5266578" y="1886850"/>
            <a:chExt cx="3877200" cy="9617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266578" y="1886850"/>
              <a:ext cx="387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236761" y="1938025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329786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000" y="2881399"/>
            <a:ext cx="3330583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64162" y="362994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64000" y="384830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44008" cy="68580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66578" y="1886850"/>
            <a:ext cx="3877200" cy="96175"/>
            <a:chOff x="5266578" y="1886850"/>
            <a:chExt cx="3877200" cy="9617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66578" y="1886850"/>
              <a:ext cx="387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36761" y="1938025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329786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000" y="2881399"/>
            <a:ext cx="3330583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64162" y="362994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64000" y="384830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44008" cy="68580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973663"/>
            <a:ext cx="8244000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125" y="2881399"/>
            <a:ext cx="8244000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126" y="362994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26" y="384830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657" y="0"/>
            <a:ext cx="9144000" cy="6858000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989" y="1877324"/>
            <a:ext cx="2905200" cy="96175"/>
            <a:chOff x="357989" y="1877324"/>
            <a:chExt cx="2905200" cy="9617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57989" y="1877324"/>
              <a:ext cx="2905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2592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828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828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58438" cy="5976000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2592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2592000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61426" y="3744000"/>
            <a:ext cx="4464000" cy="2223406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400" b="0"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37440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23993" y="3937703"/>
            <a:ext cx="3938865" cy="18360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sz="7200" b="0" baseline="-30000">
                <a:solidFill>
                  <a:schemeClr val="bg1"/>
                </a:solidFill>
              </a:defRPr>
            </a:lvl1pPr>
            <a:lvl2pPr marL="270000" indent="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0" indent="0" algn="r">
              <a:lnSpc>
                <a:spcPts val="2000"/>
              </a:lnSpc>
              <a:buNone/>
              <a:defRPr sz="7200" baseline="-36000">
                <a:solidFill>
                  <a:schemeClr val="bg1"/>
                </a:solidFill>
              </a:defRPr>
            </a:lvl3pPr>
            <a:lvl4pPr marL="269875" indent="0">
              <a:buNone/>
              <a:defRPr sz="105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”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13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8280000" cy="4140000"/>
          </a:xfrm>
        </p:spPr>
        <p:txBody>
          <a:bodyPr/>
          <a:lstStyle>
            <a:lvl1pPr>
              <a:lnSpc>
                <a:spcPts val="2800"/>
              </a:lnSpc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/>
            </a:lvl4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715998" cy="5976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2470" y="0"/>
            <a:ext cx="4471529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83" y="431400"/>
            <a:ext cx="3348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83" y="1809988"/>
            <a:ext cx="3348000" cy="3996000"/>
          </a:xfrm>
        </p:spPr>
        <p:txBody>
          <a:bodyPr/>
          <a:lstStyle>
            <a:lvl1pPr>
              <a:lnSpc>
                <a:spcPts val="2200"/>
              </a:lnSpc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544" y="404664"/>
            <a:ext cx="3744416" cy="54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47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973663"/>
            <a:ext cx="8244000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125" y="2881399"/>
            <a:ext cx="8244000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126" y="362994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26" y="384830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47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989" y="1877324"/>
            <a:ext cx="2905200" cy="96175"/>
            <a:chOff x="357989" y="1877324"/>
            <a:chExt cx="2905200" cy="961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57989" y="1877324"/>
              <a:ext cx="2905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2592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47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828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828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58438" cy="5976000"/>
          </a:xfrm>
          <a:prstGeom prst="rect">
            <a:avLst/>
          </a:prstGeom>
          <a:solidFill>
            <a:srgbClr val="D47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2592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2592000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5976000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400" b="0"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374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61426" y="3744000"/>
            <a:ext cx="4464000" cy="2214650"/>
          </a:xfrm>
          <a:prstGeom prst="rect">
            <a:avLst/>
          </a:prstGeom>
          <a:solidFill>
            <a:srgbClr val="D47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76602" y="3933325"/>
            <a:ext cx="3859901" cy="18360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sz="7200" b="0" baseline="-30000">
                <a:solidFill>
                  <a:schemeClr val="bg1"/>
                </a:solidFill>
              </a:defRPr>
            </a:lvl1pPr>
            <a:lvl2pPr marL="270000" indent="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0" indent="0" algn="r">
              <a:lnSpc>
                <a:spcPts val="2000"/>
              </a:lnSpc>
              <a:buNone/>
              <a:defRPr sz="7200" baseline="-36000">
                <a:solidFill>
                  <a:schemeClr val="bg1"/>
                </a:solidFill>
              </a:defRPr>
            </a:lvl3pPr>
            <a:lvl4pPr marL="269875" indent="0">
              <a:buNone/>
              <a:defRPr sz="105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”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13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8280000" cy="4140000"/>
          </a:xfrm>
        </p:spPr>
        <p:txBody>
          <a:bodyPr/>
          <a:lstStyle>
            <a:lvl1pPr>
              <a:lnSpc>
                <a:spcPts val="2800"/>
              </a:lnSpc>
              <a:defRPr sz="2400" b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/>
            </a:lvl4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715998" cy="5976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2470" y="0"/>
            <a:ext cx="4471529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83" y="431400"/>
            <a:ext cx="3348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83" y="1809988"/>
            <a:ext cx="3348000" cy="3996000"/>
          </a:xfrm>
        </p:spPr>
        <p:txBody>
          <a:bodyPr/>
          <a:lstStyle>
            <a:lvl1pPr>
              <a:lnSpc>
                <a:spcPts val="2200"/>
              </a:lnSpc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544" y="404664"/>
            <a:ext cx="3744416" cy="54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49734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39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7406"/>
            <a:ext cx="39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FS Maja" panose="0200050305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39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7406"/>
            <a:ext cx="39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FS Maja" panose="0200050305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FS Maja" panose="02000503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10557" y="4005064"/>
            <a:ext cx="3330000" cy="252000"/>
          </a:xfrm>
        </p:spPr>
        <p:txBody>
          <a:bodyPr/>
          <a:lstStyle/>
          <a:p>
            <a:r>
              <a:rPr lang="en-GB" dirty="0"/>
              <a:t>Dr Friederike Ziegler</a:t>
            </a:r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2133"/>
          <a:stretch/>
        </p:blipFill>
        <p:spPr/>
      </p:pic>
      <p:sp>
        <p:nvSpPr>
          <p:cNvPr id="8" name="Title 1"/>
          <p:cNvSpPr txBox="1">
            <a:spLocks/>
          </p:cNvSpPr>
          <p:nvPr/>
        </p:nvSpPr>
        <p:spPr>
          <a:xfrm>
            <a:off x="5113815" y="2204864"/>
            <a:ext cx="3562641" cy="3816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FS Maja" panose="0200050305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Findings </a:t>
            </a:r>
            <a:r>
              <a:rPr lang="en-GB" dirty="0" smtClean="0"/>
              <a:t>from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sz="4400" dirty="0">
                <a:solidFill>
                  <a:schemeClr val="tx1"/>
                </a:solidFill>
              </a:rPr>
              <a:t>P</a:t>
            </a:r>
            <a:r>
              <a:rPr lang="en-GB" sz="4400" dirty="0" smtClean="0">
                <a:solidFill>
                  <a:schemeClr val="tx1"/>
                </a:solidFill>
              </a:rPr>
              <a:t>olicy </a:t>
            </a:r>
            <a:r>
              <a:rPr lang="en-GB" sz="4400" dirty="0">
                <a:solidFill>
                  <a:schemeClr val="tx1"/>
                </a:solidFill>
              </a:rPr>
              <a:t>M</a:t>
            </a:r>
            <a:r>
              <a:rPr lang="en-GB" sz="4400" dirty="0" smtClean="0">
                <a:solidFill>
                  <a:schemeClr val="tx1"/>
                </a:solidFill>
              </a:rPr>
              <a:t>akers Perspective</a:t>
            </a:r>
          </a:p>
          <a:p>
            <a:pPr algn="ctr"/>
            <a:endParaRPr lang="en-GB" sz="4400" dirty="0" smtClean="0">
              <a:solidFill>
                <a:schemeClr val="tx1"/>
              </a:solidFill>
            </a:endParaRPr>
          </a:p>
          <a:p>
            <a:pPr algn="ctr"/>
            <a:endParaRPr lang="en-GB" sz="4400" dirty="0">
              <a:solidFill>
                <a:schemeClr val="tx1"/>
              </a:solidFill>
            </a:endParaRPr>
          </a:p>
          <a:p>
            <a:pPr algn="ctr"/>
            <a:r>
              <a:rPr lang="en-GB" sz="3600" b="0" dirty="0" smtClean="0">
                <a:solidFill>
                  <a:schemeClr val="tx1"/>
                </a:solidFill>
              </a:rPr>
              <a:t>Dr </a:t>
            </a:r>
            <a:r>
              <a:rPr lang="en-GB" sz="3600" b="0" dirty="0" err="1" smtClean="0">
                <a:solidFill>
                  <a:schemeClr val="tx1"/>
                </a:solidFill>
              </a:rPr>
              <a:t>Friederike</a:t>
            </a:r>
            <a:r>
              <a:rPr lang="en-GB" sz="3600" b="0" dirty="0" smtClean="0">
                <a:solidFill>
                  <a:schemeClr val="tx1"/>
                </a:solidFill>
              </a:rPr>
              <a:t> Ziegler</a:t>
            </a:r>
            <a:r>
              <a:rPr lang="en-GB" sz="4400" b="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sz="4400" b="0" dirty="0">
              <a:solidFill>
                <a:schemeClr val="tx1"/>
              </a:solidFill>
            </a:endParaRPr>
          </a:p>
          <a:p>
            <a:pPr algn="ctr"/>
            <a:r>
              <a:rPr lang="en-GB" sz="1800" b="0" dirty="0">
                <a:solidFill>
                  <a:schemeClr val="tx1"/>
                </a:solidFill>
              </a:rPr>
              <a:t>f</a:t>
            </a:r>
            <a:r>
              <a:rPr lang="en-GB" sz="1800" b="0" dirty="0" smtClean="0">
                <a:solidFill>
                  <a:schemeClr val="tx1"/>
                </a:solidFill>
              </a:rPr>
              <a:t>riederike.ziegler@bthft.nhs.uk</a:t>
            </a:r>
            <a:r>
              <a:rPr lang="en-GB" b="0" dirty="0" smtClean="0">
                <a:solidFill>
                  <a:schemeClr val="tx1"/>
                </a:solidFill>
              </a:rPr>
              <a:t/>
            </a:r>
            <a:br>
              <a:rPr lang="en-GB" b="0" dirty="0" smtClean="0">
                <a:solidFill>
                  <a:schemeClr val="tx1"/>
                </a:solidFill>
              </a:rPr>
            </a:b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AutoShape 2" descr="Image result for social policy associa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47700"/>
            <a:ext cx="8362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44000" cy="864000"/>
          </a:xfrm>
        </p:spPr>
        <p:txBody>
          <a:bodyPr/>
          <a:lstStyle/>
          <a:p>
            <a:r>
              <a:rPr lang="en-GB" dirty="0" smtClean="0"/>
              <a:t>The Game 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44000" cy="4824536"/>
          </a:xfrm>
        </p:spPr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sz="2800" b="1" dirty="0" smtClean="0">
                <a:solidFill>
                  <a:schemeClr val="tx1"/>
                </a:solidFill>
              </a:rPr>
              <a:t>The Serious Game- </a:t>
            </a:r>
          </a:p>
          <a:p>
            <a:pPr algn="ctr">
              <a:lnSpc>
                <a:spcPct val="150000"/>
              </a:lnSpc>
            </a:pPr>
            <a:r>
              <a:rPr lang="en-GB" sz="2800" b="1" dirty="0" smtClean="0">
                <a:solidFill>
                  <a:schemeClr val="tx1"/>
                </a:solidFill>
              </a:rPr>
              <a:t>a surprisingly recognisable reflection of the world of policy and politics</a:t>
            </a:r>
          </a:p>
          <a:p>
            <a:pPr algn="ctr">
              <a:lnSpc>
                <a:spcPct val="150000"/>
              </a:lnSpc>
            </a:pPr>
            <a:endParaRPr lang="en-GB" sz="28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Tensions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Resources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Politics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Values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Evidence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Serious Game Framework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0123809"/>
              </p:ext>
            </p:extLst>
          </p:nvPr>
        </p:nvGraphicFramePr>
        <p:xfrm>
          <a:off x="1259632" y="476672"/>
          <a:ext cx="70567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6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Linked recommendations – Policy makers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LOOK </a:t>
            </a:r>
            <a:r>
              <a:rPr lang="en-GB" dirty="0"/>
              <a:t>TO THE FUTURE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2000" y="1772816"/>
            <a:ext cx="8280000" cy="432048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i="1" dirty="0" smtClean="0">
                <a:solidFill>
                  <a:schemeClr val="tx1"/>
                </a:solidFill>
              </a:rPr>
              <a:t>Health &amp; Social Care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Place housing development and the home at the heart of the integration of health and social care for an ageing population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GB" sz="14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i="1" dirty="0" smtClean="0">
                <a:solidFill>
                  <a:schemeClr val="tx1"/>
                </a:solidFill>
              </a:rPr>
              <a:t>Planning &amp; sustainability</a:t>
            </a:r>
            <a:endParaRPr lang="en-GB" i="1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Set quotas and planning standards for high quality accessible and adaptable housing development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GB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i="1" dirty="0" smtClean="0">
                <a:solidFill>
                  <a:schemeClr val="tx1"/>
                </a:solidFill>
              </a:rPr>
              <a:t>Marketing &amp; </a:t>
            </a:r>
            <a:r>
              <a:rPr lang="en-GB" i="1" dirty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ublic education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tx1"/>
                </a:solidFill>
              </a:rPr>
              <a:t>Create a positive narrative and vision around ageing which helps  policy makers, communities, individuals and families to plan ahead for later life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9" name="Picture 4" descr="Image result for university of dund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b="22536"/>
          <a:stretch>
            <a:fillRect/>
          </a:stretch>
        </p:blipFill>
        <p:spPr bwMode="auto">
          <a:xfrm>
            <a:off x="3557409" y="835664"/>
            <a:ext cx="1985362" cy="9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Image result for heriot w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4950"/>
            <a:ext cx="1601210" cy="8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FHA-logo-CMYK-20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557"/>
            <a:ext cx="1368152" cy="90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mage result for housing LIN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99658"/>
            <a:ext cx="2520281" cy="54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 result for age scotland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0327"/>
            <a:ext cx="1941542" cy="90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suiilogo_mon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0" y="4229852"/>
            <a:ext cx="3000837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social policy associa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s://www.dur.ac.uk/images/sass/SPA_Conference/SPA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44" y="4074894"/>
            <a:ext cx="1002409" cy="9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82" y="5335912"/>
            <a:ext cx="2778282" cy="70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3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 Energy 1 Blue">
  <a:themeElements>
    <a:clrScheme name="energyorange">
      <a:dk1>
        <a:srgbClr val="D4752E"/>
      </a:dk1>
      <a:lt1>
        <a:srgbClr val="FFFFFF"/>
      </a:lt1>
      <a:dk2>
        <a:srgbClr val="D4752E"/>
      </a:dk2>
      <a:lt2>
        <a:srgbClr val="FFFFFF"/>
      </a:lt2>
      <a:accent1>
        <a:srgbClr val="D3752E"/>
      </a:accent1>
      <a:accent2>
        <a:srgbClr val="F4A365"/>
      </a:accent2>
      <a:accent3>
        <a:srgbClr val="F8BF91"/>
      </a:accent3>
      <a:accent4>
        <a:srgbClr val="FBDABD"/>
      </a:accent4>
      <a:accent5>
        <a:srgbClr val="DF4513"/>
      </a:accent5>
      <a:accent6>
        <a:srgbClr val="EA8350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 1" id="{C5ABD442-A72D-FD46-930F-E726137513EC}" vid="{2B4FC275-8A72-1847-BC25-A1C066351A94}"/>
    </a:ext>
  </a:extLst>
</a:theme>
</file>

<file path=ppt/theme/theme2.xml><?xml version="1.0" encoding="utf-8"?>
<a:theme xmlns:a="http://schemas.openxmlformats.org/drawingml/2006/main" name="UoS Energy 1 Red">
  <a:themeElements>
    <a:clrScheme name="energypurple">
      <a:dk1>
        <a:srgbClr val="572B82"/>
      </a:dk1>
      <a:lt1>
        <a:srgbClr val="FFFFFF"/>
      </a:lt1>
      <a:dk2>
        <a:srgbClr val="572B82"/>
      </a:dk2>
      <a:lt2>
        <a:srgbClr val="FFFFFF"/>
      </a:lt2>
      <a:accent1>
        <a:srgbClr val="572B82"/>
      </a:accent1>
      <a:accent2>
        <a:srgbClr val="8561A4"/>
      </a:accent2>
      <a:accent3>
        <a:srgbClr val="A48DBF"/>
      </a:accent3>
      <a:accent4>
        <a:srgbClr val="C7BADA"/>
      </a:accent4>
      <a:accent5>
        <a:srgbClr val="635286"/>
      </a:accent5>
      <a:accent6>
        <a:srgbClr val="8C7DA5"/>
      </a:accent6>
      <a:hlink>
        <a:srgbClr val="EE7723"/>
      </a:hlink>
      <a:folHlink>
        <a:srgbClr val="F4A3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 1" id="{C5ABD442-A72D-FD46-930F-E726137513EC}" vid="{AD567B19-D96A-5641-9DAB-ED9542F1F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majaenergy2-square</Template>
  <TotalTime>575</TotalTime>
  <Words>119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FS Maja</vt:lpstr>
      <vt:lpstr>Symbol</vt:lpstr>
      <vt:lpstr>UoS Energy 1 Blue</vt:lpstr>
      <vt:lpstr>UoS Energy 1 Red</vt:lpstr>
      <vt:lpstr>PowerPoint Presentation</vt:lpstr>
      <vt:lpstr>PowerPoint Presentation</vt:lpstr>
      <vt:lpstr>The Game </vt:lpstr>
      <vt:lpstr>The Serious Game Framework</vt:lpstr>
      <vt:lpstr>Linked recommendations – Policy makers  LOOK TO THE FUTURE  </vt:lpstr>
      <vt:lpstr>PowerPoint Presentation</vt:lpstr>
    </vt:vector>
  </TitlesOfParts>
  <Company>University of Stirling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McCall</dc:creator>
  <cp:lastModifiedBy>Ziegler, Friederike</cp:lastModifiedBy>
  <cp:revision>34</cp:revision>
  <cp:lastPrinted>2018-04-26T13:32:48Z</cp:lastPrinted>
  <dcterms:created xsi:type="dcterms:W3CDTF">2018-04-25T16:02:39Z</dcterms:created>
  <dcterms:modified xsi:type="dcterms:W3CDTF">2018-07-01T20:18:31Z</dcterms:modified>
</cp:coreProperties>
</file>